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Psychology Meme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is a meme?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meme is like a knock </a:t>
            </a:r>
            <a:r>
              <a:rPr lang="en-US" dirty="0" err="1" smtClean="0"/>
              <a:t>knock</a:t>
            </a:r>
            <a:r>
              <a:rPr lang="en-US" dirty="0" smtClean="0"/>
              <a:t> joke.  These famous memes are the basis for your own joke.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57055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59" y="28194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70" y="28194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25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950402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4" y="5052580"/>
            <a:ext cx="1805420" cy="180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02" y="5135273"/>
            <a:ext cx="1592407" cy="159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2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memegenerator.net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Take this famous meme:  Click on generate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Generate your own caption.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530049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2"/>
          <a:stretch/>
        </p:blipFill>
        <p:spPr bwMode="auto">
          <a:xfrm>
            <a:off x="4191000" y="3932081"/>
            <a:ext cx="4648200" cy="26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another: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911475" cy="291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9357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also okay to use your own photo and create your own.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82" y="1600200"/>
            <a:ext cx="4400418" cy="5280503"/>
          </a:xfrm>
        </p:spPr>
      </p:pic>
    </p:spTree>
    <p:extLst>
      <p:ext uri="{BB962C8B-B14F-4D97-AF65-F5344CB8AC3E}">
        <p14:creationId xmlns:p14="http://schemas.microsoft.com/office/powerpoint/2010/main" val="11934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at LEAST one meme that you will print and hand in today.</a:t>
            </a:r>
          </a:p>
          <a:p>
            <a:r>
              <a:rPr lang="en-US" dirty="0" smtClean="0"/>
              <a:t>Save your meme as a jpeg and email it to me.</a:t>
            </a:r>
          </a:p>
          <a:p>
            <a:r>
              <a:rPr lang="en-US" dirty="0" smtClean="0"/>
              <a:t>The ‘other’ AP classes will vote on their favorite meme from this class; winners will be rewarded!</a:t>
            </a:r>
          </a:p>
          <a:p>
            <a:r>
              <a:rPr lang="en-US" dirty="0" smtClean="0"/>
              <a:t>Extra credit:  Use your meme as a starting point for discussions on social media.  You will have to ‘prove it’ for extra credit.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136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Psychology Meme Project</vt:lpstr>
      <vt:lpstr>What is a meme?</vt:lpstr>
      <vt:lpstr>Go to memegenerator.net  </vt:lpstr>
      <vt:lpstr>PowerPoint Presentation</vt:lpstr>
      <vt:lpstr>It’s also okay to use your own photo and create your own.</vt:lpstr>
      <vt:lpstr>Requirements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Project expectations</dc:title>
  <dc:creator>Collins, James A</dc:creator>
  <cp:lastModifiedBy>NR</cp:lastModifiedBy>
  <cp:revision>10</cp:revision>
  <dcterms:created xsi:type="dcterms:W3CDTF">2006-08-16T00:00:00Z</dcterms:created>
  <dcterms:modified xsi:type="dcterms:W3CDTF">2013-05-28T15:52:53Z</dcterms:modified>
</cp:coreProperties>
</file>